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2" r:id="rId9"/>
    <p:sldId id="271" r:id="rId10"/>
    <p:sldId id="263" r:id="rId11"/>
    <p:sldId id="264" r:id="rId12"/>
    <p:sldId id="265" r:id="rId13"/>
    <p:sldId id="266" r:id="rId14"/>
    <p:sldId id="267" r:id="rId15"/>
    <p:sldId id="272" r:id="rId16"/>
    <p:sldId id="268" r:id="rId17"/>
    <p:sldId id="269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C2EBD6-DBA3-45B4-9073-5CBE54035455}" v="38" dt="2023-02-13T22:23:07.9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Crowther" userId="b7567c76d9c832bc" providerId="LiveId" clId="{AAC2EBD6-DBA3-45B4-9073-5CBE54035455}"/>
    <pc:docChg chg="custSel addSld delSld modSld sldOrd modMainMaster modShowInfo">
      <pc:chgData name="Chris Crowther" userId="b7567c76d9c832bc" providerId="LiveId" clId="{AAC2EBD6-DBA3-45B4-9073-5CBE54035455}" dt="2023-02-13T22:24:13.152" v="201" actId="1076"/>
      <pc:docMkLst>
        <pc:docMk/>
      </pc:docMkLst>
      <pc:sldChg chg="addSp modSp mod modTransition modAnim">
        <pc:chgData name="Chris Crowther" userId="b7567c76d9c832bc" providerId="LiveId" clId="{AAC2EBD6-DBA3-45B4-9073-5CBE54035455}" dt="2023-02-13T22:18:52.894" v="152"/>
        <pc:sldMkLst>
          <pc:docMk/>
          <pc:sldMk cId="717572988" sldId="256"/>
        </pc:sldMkLst>
        <pc:picChg chg="add mod">
          <ac:chgData name="Chris Crowther" userId="b7567c76d9c832bc" providerId="LiveId" clId="{AAC2EBD6-DBA3-45B4-9073-5CBE54035455}" dt="2023-02-13T21:58:18.817" v="94" actId="1036"/>
          <ac:picMkLst>
            <pc:docMk/>
            <pc:sldMk cId="717572988" sldId="256"/>
            <ac:picMk id="8" creationId="{A4B2DC66-AA19-51C7-E0CD-7FBCA695D252}"/>
          </ac:picMkLst>
        </pc:picChg>
      </pc:sldChg>
      <pc:sldChg chg="addSp delSp modSp mod modTransition">
        <pc:chgData name="Chris Crowther" userId="b7567c76d9c832bc" providerId="LiveId" clId="{AAC2EBD6-DBA3-45B4-9073-5CBE54035455}" dt="2023-02-13T22:19:45.824" v="159" actId="20577"/>
        <pc:sldMkLst>
          <pc:docMk/>
          <pc:sldMk cId="649733824" sldId="257"/>
        </pc:sldMkLst>
        <pc:spChg chg="mod ord">
          <ac:chgData name="Chris Crowther" userId="b7567c76d9c832bc" providerId="LiveId" clId="{AAC2EBD6-DBA3-45B4-9073-5CBE54035455}" dt="2023-02-13T22:19:45.824" v="159" actId="20577"/>
          <ac:spMkLst>
            <pc:docMk/>
            <pc:sldMk cId="649733824" sldId="257"/>
            <ac:spMk id="7" creationId="{DD05E02D-840E-34AF-0E92-1DEC513DE792}"/>
          </ac:spMkLst>
        </pc:spChg>
        <pc:picChg chg="del">
          <ac:chgData name="Chris Crowther" userId="b7567c76d9c832bc" providerId="LiveId" clId="{AAC2EBD6-DBA3-45B4-9073-5CBE54035455}" dt="2023-02-13T21:55:10.545" v="77" actId="21"/>
          <ac:picMkLst>
            <pc:docMk/>
            <pc:sldMk cId="649733824" sldId="257"/>
            <ac:picMk id="5" creationId="{16BC79B9-96C6-1195-E8D5-235C32D54640}"/>
          </ac:picMkLst>
        </pc:picChg>
        <pc:picChg chg="add mod">
          <ac:chgData name="Chris Crowther" userId="b7567c76d9c832bc" providerId="LiveId" clId="{AAC2EBD6-DBA3-45B4-9073-5CBE54035455}" dt="2023-02-13T21:59:25.343" v="98" actId="14100"/>
          <ac:picMkLst>
            <pc:docMk/>
            <pc:sldMk cId="649733824" sldId="257"/>
            <ac:picMk id="9" creationId="{4D80B032-ED19-FA7E-148D-3B2E280F4B93}"/>
          </ac:picMkLst>
        </pc:picChg>
      </pc:sldChg>
      <pc:sldChg chg="addSp modSp del modAnim">
        <pc:chgData name="Chris Crowther" userId="b7567c76d9c832bc" providerId="LiveId" clId="{AAC2EBD6-DBA3-45B4-9073-5CBE54035455}" dt="2023-02-13T21:36:21.381" v="4" actId="2696"/>
        <pc:sldMkLst>
          <pc:docMk/>
          <pc:sldMk cId="1952521090" sldId="258"/>
        </pc:sldMkLst>
        <pc:picChg chg="add mod">
          <ac:chgData name="Chris Crowther" userId="b7567c76d9c832bc" providerId="LiveId" clId="{AAC2EBD6-DBA3-45B4-9073-5CBE54035455}" dt="2023-02-13T21:33:20.206" v="0"/>
          <ac:picMkLst>
            <pc:docMk/>
            <pc:sldMk cId="1952521090" sldId="258"/>
            <ac:picMk id="4" creationId="{23E3DA93-371D-C9E5-699F-A87C31876DBC}"/>
          </ac:picMkLst>
        </pc:picChg>
      </pc:sldChg>
      <pc:sldChg chg="addSp modSp new mod modTransition">
        <pc:chgData name="Chris Crowther" userId="b7567c76d9c832bc" providerId="LiveId" clId="{AAC2EBD6-DBA3-45B4-9073-5CBE54035455}" dt="2023-02-13T22:18:52.894" v="152"/>
        <pc:sldMkLst>
          <pc:docMk/>
          <pc:sldMk cId="2321396627" sldId="258"/>
        </pc:sldMkLst>
        <pc:picChg chg="add mod">
          <ac:chgData name="Chris Crowther" userId="b7567c76d9c832bc" providerId="LiveId" clId="{AAC2EBD6-DBA3-45B4-9073-5CBE54035455}" dt="2023-02-13T21:52:51.540" v="54" actId="14100"/>
          <ac:picMkLst>
            <pc:docMk/>
            <pc:sldMk cId="2321396627" sldId="258"/>
            <ac:picMk id="5" creationId="{7F54AF67-9EBD-8E56-C1E4-EE2529FAA9E4}"/>
          </ac:picMkLst>
        </pc:picChg>
      </pc:sldChg>
      <pc:sldChg chg="addSp modSp new mod modTransition">
        <pc:chgData name="Chris Crowther" userId="b7567c76d9c832bc" providerId="LiveId" clId="{AAC2EBD6-DBA3-45B4-9073-5CBE54035455}" dt="2023-02-13T22:18:52.894" v="152"/>
        <pc:sldMkLst>
          <pc:docMk/>
          <pc:sldMk cId="3916419999" sldId="259"/>
        </pc:sldMkLst>
        <pc:picChg chg="add mod">
          <ac:chgData name="Chris Crowther" userId="b7567c76d9c832bc" providerId="LiveId" clId="{AAC2EBD6-DBA3-45B4-9073-5CBE54035455}" dt="2023-02-13T21:53:01.200" v="56" actId="14100"/>
          <ac:picMkLst>
            <pc:docMk/>
            <pc:sldMk cId="3916419999" sldId="259"/>
            <ac:picMk id="5" creationId="{0B68F849-03DA-C552-087D-3E9A0B55E0D3}"/>
          </ac:picMkLst>
        </pc:picChg>
      </pc:sldChg>
      <pc:sldChg chg="addSp modSp new mod modTransition">
        <pc:chgData name="Chris Crowther" userId="b7567c76d9c832bc" providerId="LiveId" clId="{AAC2EBD6-DBA3-45B4-9073-5CBE54035455}" dt="2023-02-13T22:18:52.894" v="152"/>
        <pc:sldMkLst>
          <pc:docMk/>
          <pc:sldMk cId="2364871776" sldId="260"/>
        </pc:sldMkLst>
        <pc:picChg chg="add mod">
          <ac:chgData name="Chris Crowther" userId="b7567c76d9c832bc" providerId="LiveId" clId="{AAC2EBD6-DBA3-45B4-9073-5CBE54035455}" dt="2023-02-13T21:53:12.095" v="58" actId="14100"/>
          <ac:picMkLst>
            <pc:docMk/>
            <pc:sldMk cId="2364871776" sldId="260"/>
            <ac:picMk id="5" creationId="{8C845448-7AA4-4157-B87F-48808E4FB662}"/>
          </ac:picMkLst>
        </pc:picChg>
      </pc:sldChg>
      <pc:sldChg chg="addSp modSp new mod modTransition">
        <pc:chgData name="Chris Crowther" userId="b7567c76d9c832bc" providerId="LiveId" clId="{AAC2EBD6-DBA3-45B4-9073-5CBE54035455}" dt="2023-02-13T22:18:52.894" v="152"/>
        <pc:sldMkLst>
          <pc:docMk/>
          <pc:sldMk cId="1221105802" sldId="261"/>
        </pc:sldMkLst>
        <pc:picChg chg="add mod">
          <ac:chgData name="Chris Crowther" userId="b7567c76d9c832bc" providerId="LiveId" clId="{AAC2EBD6-DBA3-45B4-9073-5CBE54035455}" dt="2023-02-13T21:53:22.358" v="60" actId="14100"/>
          <ac:picMkLst>
            <pc:docMk/>
            <pc:sldMk cId="1221105802" sldId="261"/>
            <ac:picMk id="5" creationId="{29DF874A-1172-E9B7-DD24-B907754B2155}"/>
          </ac:picMkLst>
        </pc:picChg>
      </pc:sldChg>
      <pc:sldChg chg="addSp modSp new mod modTransition">
        <pc:chgData name="Chris Crowther" userId="b7567c76d9c832bc" providerId="LiveId" clId="{AAC2EBD6-DBA3-45B4-9073-5CBE54035455}" dt="2023-02-13T22:18:52.894" v="152"/>
        <pc:sldMkLst>
          <pc:docMk/>
          <pc:sldMk cId="594344471" sldId="262"/>
        </pc:sldMkLst>
        <pc:picChg chg="add mod">
          <ac:chgData name="Chris Crowther" userId="b7567c76d9c832bc" providerId="LiveId" clId="{AAC2EBD6-DBA3-45B4-9073-5CBE54035455}" dt="2023-02-13T21:53:33.704" v="62" actId="14100"/>
          <ac:picMkLst>
            <pc:docMk/>
            <pc:sldMk cId="594344471" sldId="262"/>
            <ac:picMk id="5" creationId="{2A481FC7-F61C-64FC-C6A9-6389A66E7E45}"/>
          </ac:picMkLst>
        </pc:picChg>
      </pc:sldChg>
      <pc:sldChg chg="addSp modSp new mod modTransition">
        <pc:chgData name="Chris Crowther" userId="b7567c76d9c832bc" providerId="LiveId" clId="{AAC2EBD6-DBA3-45B4-9073-5CBE54035455}" dt="2023-02-13T22:18:52.894" v="152"/>
        <pc:sldMkLst>
          <pc:docMk/>
          <pc:sldMk cId="4124059407" sldId="263"/>
        </pc:sldMkLst>
        <pc:spChg chg="mod">
          <ac:chgData name="Chris Crowther" userId="b7567c76d9c832bc" providerId="LiveId" clId="{AAC2EBD6-DBA3-45B4-9073-5CBE54035455}" dt="2023-02-13T22:01:53.964" v="101" actId="20577"/>
          <ac:spMkLst>
            <pc:docMk/>
            <pc:sldMk cId="4124059407" sldId="263"/>
            <ac:spMk id="2" creationId="{62E6C2A8-BE21-3D20-DF89-526132502A29}"/>
          </ac:spMkLst>
        </pc:spChg>
        <pc:picChg chg="add mod">
          <ac:chgData name="Chris Crowther" userId="b7567c76d9c832bc" providerId="LiveId" clId="{AAC2EBD6-DBA3-45B4-9073-5CBE54035455}" dt="2023-02-13T21:53:46.138" v="64" actId="14100"/>
          <ac:picMkLst>
            <pc:docMk/>
            <pc:sldMk cId="4124059407" sldId="263"/>
            <ac:picMk id="5" creationId="{76336A3B-37B5-15B2-096C-32D11C432A4A}"/>
          </ac:picMkLst>
        </pc:picChg>
      </pc:sldChg>
      <pc:sldChg chg="addSp modSp new mod modTransition">
        <pc:chgData name="Chris Crowther" userId="b7567c76d9c832bc" providerId="LiveId" clId="{AAC2EBD6-DBA3-45B4-9073-5CBE54035455}" dt="2023-02-13T22:18:52.894" v="152"/>
        <pc:sldMkLst>
          <pc:docMk/>
          <pc:sldMk cId="3618520276" sldId="264"/>
        </pc:sldMkLst>
        <pc:picChg chg="add mod">
          <ac:chgData name="Chris Crowther" userId="b7567c76d9c832bc" providerId="LiveId" clId="{AAC2EBD6-DBA3-45B4-9073-5CBE54035455}" dt="2023-02-13T21:54:00.195" v="66" actId="14100"/>
          <ac:picMkLst>
            <pc:docMk/>
            <pc:sldMk cId="3618520276" sldId="264"/>
            <ac:picMk id="5" creationId="{1A8174D8-006C-6D14-74AB-4B7EE7828BCB}"/>
          </ac:picMkLst>
        </pc:picChg>
      </pc:sldChg>
      <pc:sldChg chg="addSp modSp new mod modTransition">
        <pc:chgData name="Chris Crowther" userId="b7567c76d9c832bc" providerId="LiveId" clId="{AAC2EBD6-DBA3-45B4-9073-5CBE54035455}" dt="2023-02-13T22:18:52.894" v="152"/>
        <pc:sldMkLst>
          <pc:docMk/>
          <pc:sldMk cId="1021610083" sldId="265"/>
        </pc:sldMkLst>
        <pc:picChg chg="add mod">
          <ac:chgData name="Chris Crowther" userId="b7567c76d9c832bc" providerId="LiveId" clId="{AAC2EBD6-DBA3-45B4-9073-5CBE54035455}" dt="2023-02-13T21:54:12.195" v="68" actId="14100"/>
          <ac:picMkLst>
            <pc:docMk/>
            <pc:sldMk cId="1021610083" sldId="265"/>
            <ac:picMk id="5" creationId="{88B8A686-21C9-EDA9-043C-51E14E088C8F}"/>
          </ac:picMkLst>
        </pc:picChg>
      </pc:sldChg>
      <pc:sldChg chg="addSp modSp new mod modTransition">
        <pc:chgData name="Chris Crowther" userId="b7567c76d9c832bc" providerId="LiveId" clId="{AAC2EBD6-DBA3-45B4-9073-5CBE54035455}" dt="2023-02-13T22:18:52.894" v="152"/>
        <pc:sldMkLst>
          <pc:docMk/>
          <pc:sldMk cId="526831398" sldId="266"/>
        </pc:sldMkLst>
        <pc:picChg chg="add mod">
          <ac:chgData name="Chris Crowther" userId="b7567c76d9c832bc" providerId="LiveId" clId="{AAC2EBD6-DBA3-45B4-9073-5CBE54035455}" dt="2023-02-13T21:54:24.339" v="70" actId="14100"/>
          <ac:picMkLst>
            <pc:docMk/>
            <pc:sldMk cId="526831398" sldId="266"/>
            <ac:picMk id="5" creationId="{6CED64B5-6584-105C-7172-73D4C592F356}"/>
          </ac:picMkLst>
        </pc:picChg>
      </pc:sldChg>
      <pc:sldChg chg="addSp modSp new mod modTransition">
        <pc:chgData name="Chris Crowther" userId="b7567c76d9c832bc" providerId="LiveId" clId="{AAC2EBD6-DBA3-45B4-9073-5CBE54035455}" dt="2023-02-13T22:18:52.894" v="152"/>
        <pc:sldMkLst>
          <pc:docMk/>
          <pc:sldMk cId="4149912316" sldId="267"/>
        </pc:sldMkLst>
        <pc:picChg chg="add mod">
          <ac:chgData name="Chris Crowther" userId="b7567c76d9c832bc" providerId="LiveId" clId="{AAC2EBD6-DBA3-45B4-9073-5CBE54035455}" dt="2023-02-13T21:54:36.303" v="72" actId="14100"/>
          <ac:picMkLst>
            <pc:docMk/>
            <pc:sldMk cId="4149912316" sldId="267"/>
            <ac:picMk id="5" creationId="{6DD37438-7366-9115-3A69-565418F76C9A}"/>
          </ac:picMkLst>
        </pc:picChg>
      </pc:sldChg>
      <pc:sldChg chg="addSp modSp new mod modTransition">
        <pc:chgData name="Chris Crowther" userId="b7567c76d9c832bc" providerId="LiveId" clId="{AAC2EBD6-DBA3-45B4-9073-5CBE54035455}" dt="2023-02-13T22:18:52.894" v="152"/>
        <pc:sldMkLst>
          <pc:docMk/>
          <pc:sldMk cId="1081934026" sldId="268"/>
        </pc:sldMkLst>
        <pc:picChg chg="add mod">
          <ac:chgData name="Chris Crowther" userId="b7567c76d9c832bc" providerId="LiveId" clId="{AAC2EBD6-DBA3-45B4-9073-5CBE54035455}" dt="2023-02-13T21:54:45.813" v="74" actId="14100"/>
          <ac:picMkLst>
            <pc:docMk/>
            <pc:sldMk cId="1081934026" sldId="268"/>
            <ac:picMk id="5" creationId="{BCF8AAED-6C51-F2EE-ADD1-D5061A708FDA}"/>
          </ac:picMkLst>
        </pc:picChg>
      </pc:sldChg>
      <pc:sldChg chg="addSp modSp new mod modTransition">
        <pc:chgData name="Chris Crowther" userId="b7567c76d9c832bc" providerId="LiveId" clId="{AAC2EBD6-DBA3-45B4-9073-5CBE54035455}" dt="2023-02-13T22:18:52.894" v="152"/>
        <pc:sldMkLst>
          <pc:docMk/>
          <pc:sldMk cId="652231761" sldId="269"/>
        </pc:sldMkLst>
        <pc:picChg chg="add mod">
          <ac:chgData name="Chris Crowther" userId="b7567c76d9c832bc" providerId="LiveId" clId="{AAC2EBD6-DBA3-45B4-9073-5CBE54035455}" dt="2023-02-13T21:54:56.797" v="76" actId="14100"/>
          <ac:picMkLst>
            <pc:docMk/>
            <pc:sldMk cId="652231761" sldId="269"/>
            <ac:picMk id="5" creationId="{5B538904-3B58-95DD-373D-0E33769C0AE6}"/>
          </ac:picMkLst>
        </pc:picChg>
      </pc:sldChg>
      <pc:sldChg chg="addSp modSp new mod modTransition">
        <pc:chgData name="Chris Crowther" userId="b7567c76d9c832bc" providerId="LiveId" clId="{AAC2EBD6-DBA3-45B4-9073-5CBE54035455}" dt="2023-02-13T22:18:52.894" v="152"/>
        <pc:sldMkLst>
          <pc:docMk/>
          <pc:sldMk cId="2230478842" sldId="270"/>
        </pc:sldMkLst>
        <pc:picChg chg="add mod">
          <ac:chgData name="Chris Crowther" userId="b7567c76d9c832bc" providerId="LiveId" clId="{AAC2EBD6-DBA3-45B4-9073-5CBE54035455}" dt="2023-02-13T22:09:38.959" v="124" actId="14100"/>
          <ac:picMkLst>
            <pc:docMk/>
            <pc:sldMk cId="2230478842" sldId="270"/>
            <ac:picMk id="5" creationId="{997F500A-5BA1-1CD3-D369-33E6C32C79EE}"/>
          </ac:picMkLst>
        </pc:picChg>
      </pc:sldChg>
      <pc:sldChg chg="addSp modSp new mod modTransition">
        <pc:chgData name="Chris Crowther" userId="b7567c76d9c832bc" providerId="LiveId" clId="{AAC2EBD6-DBA3-45B4-9073-5CBE54035455}" dt="2023-02-13T22:18:52.894" v="152"/>
        <pc:sldMkLst>
          <pc:docMk/>
          <pc:sldMk cId="2729638623" sldId="271"/>
        </pc:sldMkLst>
        <pc:picChg chg="add mod">
          <ac:chgData name="Chris Crowther" userId="b7567c76d9c832bc" providerId="LiveId" clId="{AAC2EBD6-DBA3-45B4-9073-5CBE54035455}" dt="2023-02-13T22:10:21.234" v="128" actId="1076"/>
          <ac:picMkLst>
            <pc:docMk/>
            <pc:sldMk cId="2729638623" sldId="271"/>
            <ac:picMk id="5" creationId="{FB099475-3B3D-8F4D-8C8A-7BF52835BFF3}"/>
          </ac:picMkLst>
        </pc:picChg>
      </pc:sldChg>
      <pc:sldChg chg="addSp modSp new mod modTransition">
        <pc:chgData name="Chris Crowther" userId="b7567c76d9c832bc" providerId="LiveId" clId="{AAC2EBD6-DBA3-45B4-9073-5CBE54035455}" dt="2023-02-13T22:18:52.894" v="152"/>
        <pc:sldMkLst>
          <pc:docMk/>
          <pc:sldMk cId="642946554" sldId="272"/>
        </pc:sldMkLst>
        <pc:picChg chg="add mod">
          <ac:chgData name="Chris Crowther" userId="b7567c76d9c832bc" providerId="LiveId" clId="{AAC2EBD6-DBA3-45B4-9073-5CBE54035455}" dt="2023-02-13T22:18:11.879" v="151" actId="14100"/>
          <ac:picMkLst>
            <pc:docMk/>
            <pc:sldMk cId="642946554" sldId="272"/>
            <ac:picMk id="5" creationId="{C948FF36-78A1-E5C5-9DCE-47421FC4B500}"/>
          </ac:picMkLst>
        </pc:picChg>
      </pc:sldChg>
      <pc:sldChg chg="addSp delSp modSp new mod ord">
        <pc:chgData name="Chris Crowther" userId="b7567c76d9c832bc" providerId="LiveId" clId="{AAC2EBD6-DBA3-45B4-9073-5CBE54035455}" dt="2023-02-13T22:24:13.152" v="201" actId="1076"/>
        <pc:sldMkLst>
          <pc:docMk/>
          <pc:sldMk cId="4199400768" sldId="273"/>
        </pc:sldMkLst>
        <pc:spChg chg="del">
          <ac:chgData name="Chris Crowther" userId="b7567c76d9c832bc" providerId="LiveId" clId="{AAC2EBD6-DBA3-45B4-9073-5CBE54035455}" dt="2023-02-13T22:23:56.612" v="199" actId="478"/>
          <ac:spMkLst>
            <pc:docMk/>
            <pc:sldMk cId="4199400768" sldId="273"/>
            <ac:spMk id="3" creationId="{58AD4E48-0394-F6E9-682F-92920EB0B8A5}"/>
          </ac:spMkLst>
        </pc:spChg>
        <pc:spChg chg="add mod">
          <ac:chgData name="Chris Crowther" userId="b7567c76d9c832bc" providerId="LiveId" clId="{AAC2EBD6-DBA3-45B4-9073-5CBE54035455}" dt="2023-02-13T22:24:13.152" v="201" actId="1076"/>
          <ac:spMkLst>
            <pc:docMk/>
            <pc:sldMk cId="4199400768" sldId="273"/>
            <ac:spMk id="6" creationId="{BF588497-2851-51CF-7EC4-397575675226}"/>
          </ac:spMkLst>
        </pc:spChg>
        <pc:picChg chg="add mod">
          <ac:chgData name="Chris Crowther" userId="b7567c76d9c832bc" providerId="LiveId" clId="{AAC2EBD6-DBA3-45B4-9073-5CBE54035455}" dt="2023-02-13T22:24:05.257" v="200" actId="1076"/>
          <ac:picMkLst>
            <pc:docMk/>
            <pc:sldMk cId="4199400768" sldId="273"/>
            <ac:picMk id="5" creationId="{B189EB94-D9D3-851A-F56B-F8C8634EF94E}"/>
          </ac:picMkLst>
        </pc:picChg>
      </pc:sldChg>
      <pc:sldMasterChg chg="modTransition modSldLayout">
        <pc:chgData name="Chris Crowther" userId="b7567c76d9c832bc" providerId="LiveId" clId="{AAC2EBD6-DBA3-45B4-9073-5CBE54035455}" dt="2023-02-13T22:18:52.894" v="152"/>
        <pc:sldMasterMkLst>
          <pc:docMk/>
          <pc:sldMasterMk cId="3135937987" sldId="2147483648"/>
        </pc:sldMasterMkLst>
        <pc:sldLayoutChg chg="modTransition">
          <pc:chgData name="Chris Crowther" userId="b7567c76d9c832bc" providerId="LiveId" clId="{AAC2EBD6-DBA3-45B4-9073-5CBE54035455}" dt="2023-02-13T22:18:52.894" v="152"/>
          <pc:sldLayoutMkLst>
            <pc:docMk/>
            <pc:sldMasterMk cId="3135937987" sldId="2147483648"/>
            <pc:sldLayoutMk cId="614941045" sldId="2147483649"/>
          </pc:sldLayoutMkLst>
        </pc:sldLayoutChg>
        <pc:sldLayoutChg chg="modTransition">
          <pc:chgData name="Chris Crowther" userId="b7567c76d9c832bc" providerId="LiveId" clId="{AAC2EBD6-DBA3-45B4-9073-5CBE54035455}" dt="2023-02-13T22:18:52.894" v="152"/>
          <pc:sldLayoutMkLst>
            <pc:docMk/>
            <pc:sldMasterMk cId="3135937987" sldId="2147483648"/>
            <pc:sldLayoutMk cId="391526682" sldId="2147483650"/>
          </pc:sldLayoutMkLst>
        </pc:sldLayoutChg>
        <pc:sldLayoutChg chg="modTransition">
          <pc:chgData name="Chris Crowther" userId="b7567c76d9c832bc" providerId="LiveId" clId="{AAC2EBD6-DBA3-45B4-9073-5CBE54035455}" dt="2023-02-13T22:18:52.894" v="152"/>
          <pc:sldLayoutMkLst>
            <pc:docMk/>
            <pc:sldMasterMk cId="3135937987" sldId="2147483648"/>
            <pc:sldLayoutMk cId="4128275694" sldId="2147483651"/>
          </pc:sldLayoutMkLst>
        </pc:sldLayoutChg>
        <pc:sldLayoutChg chg="modTransition">
          <pc:chgData name="Chris Crowther" userId="b7567c76d9c832bc" providerId="LiveId" clId="{AAC2EBD6-DBA3-45B4-9073-5CBE54035455}" dt="2023-02-13T22:18:52.894" v="152"/>
          <pc:sldLayoutMkLst>
            <pc:docMk/>
            <pc:sldMasterMk cId="3135937987" sldId="2147483648"/>
            <pc:sldLayoutMk cId="3132759572" sldId="2147483652"/>
          </pc:sldLayoutMkLst>
        </pc:sldLayoutChg>
        <pc:sldLayoutChg chg="modTransition">
          <pc:chgData name="Chris Crowther" userId="b7567c76d9c832bc" providerId="LiveId" clId="{AAC2EBD6-DBA3-45B4-9073-5CBE54035455}" dt="2023-02-13T22:18:52.894" v="152"/>
          <pc:sldLayoutMkLst>
            <pc:docMk/>
            <pc:sldMasterMk cId="3135937987" sldId="2147483648"/>
            <pc:sldLayoutMk cId="207742033" sldId="2147483653"/>
          </pc:sldLayoutMkLst>
        </pc:sldLayoutChg>
        <pc:sldLayoutChg chg="modTransition">
          <pc:chgData name="Chris Crowther" userId="b7567c76d9c832bc" providerId="LiveId" clId="{AAC2EBD6-DBA3-45B4-9073-5CBE54035455}" dt="2023-02-13T22:18:52.894" v="152"/>
          <pc:sldLayoutMkLst>
            <pc:docMk/>
            <pc:sldMasterMk cId="3135937987" sldId="2147483648"/>
            <pc:sldLayoutMk cId="717837314" sldId="2147483654"/>
          </pc:sldLayoutMkLst>
        </pc:sldLayoutChg>
        <pc:sldLayoutChg chg="modTransition">
          <pc:chgData name="Chris Crowther" userId="b7567c76d9c832bc" providerId="LiveId" clId="{AAC2EBD6-DBA3-45B4-9073-5CBE54035455}" dt="2023-02-13T22:18:52.894" v="152"/>
          <pc:sldLayoutMkLst>
            <pc:docMk/>
            <pc:sldMasterMk cId="3135937987" sldId="2147483648"/>
            <pc:sldLayoutMk cId="1186378117" sldId="2147483655"/>
          </pc:sldLayoutMkLst>
        </pc:sldLayoutChg>
        <pc:sldLayoutChg chg="modTransition">
          <pc:chgData name="Chris Crowther" userId="b7567c76d9c832bc" providerId="LiveId" clId="{AAC2EBD6-DBA3-45B4-9073-5CBE54035455}" dt="2023-02-13T22:18:52.894" v="152"/>
          <pc:sldLayoutMkLst>
            <pc:docMk/>
            <pc:sldMasterMk cId="3135937987" sldId="2147483648"/>
            <pc:sldLayoutMk cId="1340787107" sldId="2147483656"/>
          </pc:sldLayoutMkLst>
        </pc:sldLayoutChg>
        <pc:sldLayoutChg chg="modTransition">
          <pc:chgData name="Chris Crowther" userId="b7567c76d9c832bc" providerId="LiveId" clId="{AAC2EBD6-DBA3-45B4-9073-5CBE54035455}" dt="2023-02-13T22:18:52.894" v="152"/>
          <pc:sldLayoutMkLst>
            <pc:docMk/>
            <pc:sldMasterMk cId="3135937987" sldId="2147483648"/>
            <pc:sldLayoutMk cId="43554648" sldId="2147483657"/>
          </pc:sldLayoutMkLst>
        </pc:sldLayoutChg>
        <pc:sldLayoutChg chg="modTransition">
          <pc:chgData name="Chris Crowther" userId="b7567c76d9c832bc" providerId="LiveId" clId="{AAC2EBD6-DBA3-45B4-9073-5CBE54035455}" dt="2023-02-13T22:18:52.894" v="152"/>
          <pc:sldLayoutMkLst>
            <pc:docMk/>
            <pc:sldMasterMk cId="3135937987" sldId="2147483648"/>
            <pc:sldLayoutMk cId="513129010" sldId="2147483658"/>
          </pc:sldLayoutMkLst>
        </pc:sldLayoutChg>
        <pc:sldLayoutChg chg="modTransition">
          <pc:chgData name="Chris Crowther" userId="b7567c76d9c832bc" providerId="LiveId" clId="{AAC2EBD6-DBA3-45B4-9073-5CBE54035455}" dt="2023-02-13T22:18:52.894" v="152"/>
          <pc:sldLayoutMkLst>
            <pc:docMk/>
            <pc:sldMasterMk cId="3135937987" sldId="2147483648"/>
            <pc:sldLayoutMk cId="3194138051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8E5BF-278B-262B-A5E2-50D164F3D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61FF4-46F0-121C-3519-836921A4A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82223-9604-E077-DF1C-B2A1151C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CD6-FA86-453A-8B55-52266CBA2A22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3C845-5364-B69D-9D4C-36C70D564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18E66-BFBF-2402-785E-8C23E8C0A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941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CC7A3-21EE-79D8-D4D0-379129392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799885-1347-D314-1CE6-A2EC3F673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D4A7F-EA5D-75AE-028F-8714C9CC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CD6-FA86-453A-8B55-52266CBA2A22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44B86-F648-73B6-315D-8FF7543EA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224F8-59DB-9A2B-E622-040AF3374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12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7D87B-D127-F24B-EE24-206441BD7B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1FBA07-FA95-D167-9A00-253689F55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8F03D-CF84-F071-C113-5D4879A34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CD6-FA86-453A-8B55-52266CBA2A22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2FC6C-8B76-F4FD-DF14-C5B1250B7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AF8BE-CB58-2B18-1E02-85A925C76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13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02E95-770E-AD7C-5A01-E3DF774DB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4C555-D800-8B8B-494B-DCCAA35E2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6C021-3D25-7BB6-1644-D036D0A75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CD6-FA86-453A-8B55-52266CBA2A22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F107C-22D3-FDA3-DCF4-18F8C6A05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CACA4-FF2C-E793-292F-8F0A23071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26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BC9FA-C9FC-E5EE-D1F2-97D4F965C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F72D1-4C73-332B-3B61-CCC9E4B19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61CD9-0F6E-BBB4-7948-F4E1479E0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CD6-FA86-453A-8B55-52266CBA2A22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86236-2994-F8BA-0F02-865F55FAC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FA683-D50E-3263-FC76-3F55E6292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27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BD17A-6352-801E-C529-CEBDAADD0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DCDC5-280D-7E23-D26E-B6A6D097E0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91DA5-49AB-EC4D-638D-46EE7FFE4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082F0E-7B99-9FB5-5749-D3BF2749C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CD6-FA86-453A-8B55-52266CBA2A22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0DF30-A5FE-03C7-15C7-4CAD9D8C8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BC8340-DE0F-5BB1-2948-63F0030A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75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7D8C2-F988-19F0-5228-9CCC39B14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FBCE0-E2D5-9A0E-A3E2-3103086F4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7088B-B3B7-C037-CF51-B83C61252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C6C3CE-7E74-49DF-9447-8A9E42E84B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57F6BA-F62A-EE59-AAD9-CF010DB895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00BD91-E334-75D9-85C8-50BE3227B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CD6-FA86-453A-8B55-52266CBA2A22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6F415E-7569-0436-B63B-20B612AFF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7B0466-9A67-4872-D9FB-5342091F1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42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6CC2A-3DF3-BB4B-4C50-FD04CE674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6FBFC2-09CD-FAB4-5EC6-B629AD8E2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CD6-FA86-453A-8B55-52266CBA2A22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A3E0-0DEB-6B29-15C2-1FFC39474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E757D2-5BB1-7598-B949-909276655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83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7B5AF8-C728-5459-098C-2E31E6761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CD6-FA86-453A-8B55-52266CBA2A22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AD769D-9F38-B5B8-FF86-8FE4AA9A5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7844E5-0774-EF7B-A1BC-E7843ADC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37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99A6-216E-075E-61BC-D2794E9E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90C4A-DBE6-3EC7-7813-45A2934BE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D47E81-4B13-A767-46C5-BDC89E970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D2645-29D9-126E-6092-2B30A7008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CD6-FA86-453A-8B55-52266CBA2A22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838EF-84EC-7D27-88E5-991257034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440D1-6CE6-9815-F201-1850E014D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78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F4A63-52EF-D853-3538-7DA372DC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F9F9A7-E4E4-CF5B-AE43-6796837933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1090B-CB93-00E5-542C-F1D3CB5BD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DC609-0333-C22D-1012-20D9BBED5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CD6-FA86-453A-8B55-52266CBA2A22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3BC3F-394A-46F6-8EDD-2F477B83A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7E105A-D7DF-EC15-AC2A-6252384FC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5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9DDE25-10B9-D1AA-DEA9-EB411A2DA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96A38-A76E-E274-EC88-9F698053F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AE1A3-E0CA-B8E3-CDAC-D202C68AFA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2DCD6-FA86-453A-8B55-52266CBA2A22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2B02F-6CE5-953A-1758-20106461F0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9573C-DCD1-5ADD-2618-68517D9F6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93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CDC6-B171-1FFA-0497-88EB13511B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7DE6A-D8B6-4B81-6C17-27073F9505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statue in front of a building">
            <a:extLst>
              <a:ext uri="{FF2B5EF4-FFF2-40B4-BE49-F238E27FC236}">
                <a16:creationId xmlns:a16="http://schemas.microsoft.com/office/drawing/2014/main" id="{4C81FBEC-A663-5CC3-245B-49F827CB1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42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391885-AB3C-13C3-D4E5-038B8864EC10}"/>
              </a:ext>
            </a:extLst>
          </p:cNvPr>
          <p:cNvSpPr txBox="1"/>
          <p:nvPr/>
        </p:nvSpPr>
        <p:spPr>
          <a:xfrm>
            <a:off x="945930" y="538371"/>
            <a:ext cx="33317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Freedom, </a:t>
            </a:r>
          </a:p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Liberty, </a:t>
            </a:r>
          </a:p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Fraternity.</a:t>
            </a:r>
            <a:endParaRPr lang="en-GB" sz="5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Music">
            <a:hlinkClick r:id="" action="ppaction://media"/>
            <a:extLst>
              <a:ext uri="{FF2B5EF4-FFF2-40B4-BE49-F238E27FC236}">
                <a16:creationId xmlns:a16="http://schemas.microsoft.com/office/drawing/2014/main" id="{A4B2DC66-AA19-51C7-E0CD-7FBCA695D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118" y="69000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72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6C2A8-BE21-3D20-DF89-526132502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`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5C16FF-64FC-920B-3774-FA995AC3FE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text, truck, person, outdoor&#10;&#10;Description automatically generated">
            <a:extLst>
              <a:ext uri="{FF2B5EF4-FFF2-40B4-BE49-F238E27FC236}">
                <a16:creationId xmlns:a16="http://schemas.microsoft.com/office/drawing/2014/main" id="{76336A3B-37B5-15B2-096C-32D11C432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6" y="-969239"/>
            <a:ext cx="12299576" cy="872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59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9E8E5-3446-79C7-356B-C827ADAFD2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D8125F-8197-8895-C9D9-4E13D1ACB4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A8174D8-006C-6D14-74AB-4B7EE7828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94" y="0"/>
            <a:ext cx="123419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20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B5957-5D38-DC65-205E-FA1938DA03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DFA46C-C109-F26B-0ADB-D762AE81D5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posing in front of a bus&#10;&#10;Description automatically generated">
            <a:extLst>
              <a:ext uri="{FF2B5EF4-FFF2-40B4-BE49-F238E27FC236}">
                <a16:creationId xmlns:a16="http://schemas.microsoft.com/office/drawing/2014/main" id="{88B8A686-21C9-EDA9-043C-51E14E088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1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DED05-189A-28A5-8EC8-8F2A38025B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4548E-55B2-59DB-293D-D2783D402B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6CED64B5-6584-105C-7172-73D4C592F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3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3F6FA-3337-1EED-7877-6208E7D90C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9312A3-6553-831F-9408-C839B25E39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holding flags&#10;&#10;Description automatically generated with medium confidence">
            <a:extLst>
              <a:ext uri="{FF2B5EF4-FFF2-40B4-BE49-F238E27FC236}">
                <a16:creationId xmlns:a16="http://schemas.microsoft.com/office/drawing/2014/main" id="{6DD37438-7366-9115-3A69-565418F76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71" y="-1170839"/>
            <a:ext cx="12389223" cy="91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1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A9146-621C-5EF9-1255-C2357EAAD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8982A-627F-B0E0-2D03-688D685C27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standing next to a van with boxes in front of it&#10;&#10;Description automatically generated with medium confidence">
            <a:extLst>
              <a:ext uri="{FF2B5EF4-FFF2-40B4-BE49-F238E27FC236}">
                <a16:creationId xmlns:a16="http://schemas.microsoft.com/office/drawing/2014/main" id="{C948FF36-78A1-E5C5-9DCE-47421FC4B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5789"/>
            <a:ext cx="12290612" cy="1625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4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3F5C-559D-EF9D-97C4-B5B41C1EE6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FF4138-3438-2818-AE9E-F561AD4ACB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posing for a photo in front of a small building&#10;&#10;Description automatically generated with medium confidence">
            <a:extLst>
              <a:ext uri="{FF2B5EF4-FFF2-40B4-BE49-F238E27FC236}">
                <a16:creationId xmlns:a16="http://schemas.microsoft.com/office/drawing/2014/main" id="{BCF8AAED-6C51-F2EE-ADD1-D5061A708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8440"/>
            <a:ext cx="12191999" cy="983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34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EECBC-809F-DCC8-8415-BEA16FB788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CC7EE1-1876-55AA-5024-1966E92C46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holding flags&#10;&#10;Description automatically generated">
            <a:extLst>
              <a:ext uri="{FF2B5EF4-FFF2-40B4-BE49-F238E27FC236}">
                <a16:creationId xmlns:a16="http://schemas.microsoft.com/office/drawing/2014/main" id="{5B538904-3B58-95DD-373D-0E33769C0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47" y="-1210235"/>
            <a:ext cx="12281647" cy="921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31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E0A95-A72C-3212-0550-CAFBB5685F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B189EB94-D9D3-851A-F56B-F8C8634EF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85" y="1000498"/>
            <a:ext cx="12355785" cy="337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588497-2851-51CF-7EC4-397575675226}"/>
              </a:ext>
            </a:extLst>
          </p:cNvPr>
          <p:cNvSpPr txBox="1"/>
          <p:nvPr/>
        </p:nvSpPr>
        <p:spPr>
          <a:xfrm>
            <a:off x="2517887" y="4580293"/>
            <a:ext cx="6673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Humanity WILL Prevail</a:t>
            </a:r>
            <a:endParaRPr lang="en-GB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00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E6170-3B17-1CD7-DA38-A878EF88B5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319BA1-A085-B868-5D2D-904781C2C9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4D80B032-ED19-FA7E-148D-3B2E280F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1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05E02D-840E-34AF-0E92-1DEC513DE792}"/>
              </a:ext>
            </a:extLst>
          </p:cNvPr>
          <p:cNvSpPr txBox="1"/>
          <p:nvPr/>
        </p:nvSpPr>
        <p:spPr>
          <a:xfrm>
            <a:off x="98611" y="258831"/>
            <a:ext cx="5199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Humanity will Prevail – True Leaders are Immortal </a:t>
            </a:r>
            <a:endParaRPr lang="en-GB" sz="36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3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63498-A1BD-8252-3AE2-C872ED7EAA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A0441-BFC4-466D-44EE-1CBC98F504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erson standing next to a truck&#10;&#10;Description automatically generated">
            <a:extLst>
              <a:ext uri="{FF2B5EF4-FFF2-40B4-BE49-F238E27FC236}">
                <a16:creationId xmlns:a16="http://schemas.microsoft.com/office/drawing/2014/main" id="{7F54AF67-9EBD-8E56-C1E4-EE2529FAA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317506" cy="92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96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B7128-3F4E-3E04-EA22-BB3A07BDB2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F0B2ED-035A-C012-3ADC-A1F3A4B43F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marching&#10;&#10;Description automatically generated with low confidence">
            <a:extLst>
              <a:ext uri="{FF2B5EF4-FFF2-40B4-BE49-F238E27FC236}">
                <a16:creationId xmlns:a16="http://schemas.microsoft.com/office/drawing/2014/main" id="{0B68F849-03DA-C552-087D-3E9A0B55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43001"/>
            <a:ext cx="12281647" cy="921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19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38F5-05AD-FD10-4FCC-1D75EAFE27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46940D-6C83-6C36-6AA9-4DCD7AB90B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8C845448-7AA4-4157-B87F-48808E4FB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65" y="-1264024"/>
            <a:ext cx="12434047" cy="932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7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FF1C-A484-916F-F51A-34F14595F0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F8360-70CB-EA2F-A453-BCE09E53ED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standing behind boxes&#10;&#10;Description automatically generated with low confidence">
            <a:extLst>
              <a:ext uri="{FF2B5EF4-FFF2-40B4-BE49-F238E27FC236}">
                <a16:creationId xmlns:a16="http://schemas.microsoft.com/office/drawing/2014/main" id="{997F500A-5BA1-1CD3-D369-33E6C32C7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15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7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4CA5A-AC81-8417-541E-EB0940FC64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8AC2FC-277A-2A34-6C07-5500736C31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holding flags&#10;&#10;Description automatically generated with medium confidence">
            <a:extLst>
              <a:ext uri="{FF2B5EF4-FFF2-40B4-BE49-F238E27FC236}">
                <a16:creationId xmlns:a16="http://schemas.microsoft.com/office/drawing/2014/main" id="{29DF874A-1172-E9B7-DD24-B907754B2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969"/>
            <a:ext cx="12425081" cy="792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0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F9005-502D-94CA-AE13-0FB12C7BF3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D45AC-7072-71A0-6763-95FF8C1184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2A481FC7-F61C-64FC-C6A9-6389A66E7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594"/>
            <a:ext cx="12192000" cy="721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4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9DC5-4DA7-437D-5625-D1D89D9211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DCCD4D-2E06-F1B3-4C5E-8F9A43A88D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FB099475-3B3D-8F4D-8C8A-7BF52835B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8" y="-4387945"/>
            <a:ext cx="12747812" cy="1699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38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</Words>
  <Application>Microsoft Office PowerPoint</Application>
  <PresentationFormat>Widescreen</PresentationFormat>
  <Paragraphs>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Crowther</dc:creator>
  <cp:lastModifiedBy>Chris Crowther</cp:lastModifiedBy>
  <cp:revision>1</cp:revision>
  <dcterms:created xsi:type="dcterms:W3CDTF">2023-02-13T21:18:06Z</dcterms:created>
  <dcterms:modified xsi:type="dcterms:W3CDTF">2023-02-13T22:24:14Z</dcterms:modified>
</cp:coreProperties>
</file>