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8" r:id="rId4"/>
    <p:sldId id="257" r:id="rId5"/>
    <p:sldId id="283" r:id="rId6"/>
    <p:sldId id="284" r:id="rId7"/>
    <p:sldId id="287" r:id="rId8"/>
    <p:sldId id="289" r:id="rId9"/>
    <p:sldId id="269" r:id="rId10"/>
    <p:sldId id="291" r:id="rId11"/>
    <p:sldId id="292" r:id="rId12"/>
    <p:sldId id="266" r:id="rId13"/>
    <p:sldId id="259" r:id="rId14"/>
    <p:sldId id="293" r:id="rId15"/>
    <p:sldId id="294" r:id="rId16"/>
    <p:sldId id="295" r:id="rId17"/>
    <p:sldId id="296" r:id="rId18"/>
    <p:sldId id="275" r:id="rId19"/>
    <p:sldId id="260" r:id="rId20"/>
    <p:sldId id="270" r:id="rId21"/>
    <p:sldId id="277" r:id="rId22"/>
    <p:sldId id="261" r:id="rId23"/>
    <p:sldId id="262" r:id="rId24"/>
    <p:sldId id="265" r:id="rId25"/>
    <p:sldId id="279" r:id="rId26"/>
    <p:sldId id="271" r:id="rId27"/>
    <p:sldId id="263" r:id="rId28"/>
    <p:sldId id="280" r:id="rId29"/>
    <p:sldId id="264" r:id="rId30"/>
    <p:sldId id="272" r:id="rId31"/>
    <p:sldId id="281" r:id="rId32"/>
    <p:sldId id="267" r:id="rId33"/>
    <p:sldId id="27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Crowther" initials="CC" lastIdx="1" clrIdx="0">
    <p:extLst>
      <p:ext uri="{19B8F6BF-5375-455C-9EA6-DF929625EA0E}">
        <p15:presenceInfo xmlns:p15="http://schemas.microsoft.com/office/powerpoint/2012/main" userId="b7567c76d9c832b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6" autoAdjust="0"/>
    <p:restoredTop sz="94660"/>
  </p:normalViewPr>
  <p:slideViewPr>
    <p:cSldViewPr snapToGrid="0">
      <p:cViewPr varScale="1">
        <p:scale>
          <a:sx n="71" d="100"/>
          <a:sy n="71" d="100"/>
        </p:scale>
        <p:origin x="3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Crowther" userId="b7567c76d9c832bc" providerId="LiveId" clId="{F5AEF02D-7E8C-4790-8CB7-B2C9562EFD06}"/>
    <pc:docChg chg="undo custSel addSld delSld modSld sldOrd modShowInfo">
      <pc:chgData name="Chris Crowther" userId="b7567c76d9c832bc" providerId="LiveId" clId="{F5AEF02D-7E8C-4790-8CB7-B2C9562EFD06}" dt="2023-02-25T23:43:12.360" v="179" actId="47"/>
      <pc:docMkLst>
        <pc:docMk/>
      </pc:docMkLst>
      <pc:sldChg chg="ord">
        <pc:chgData name="Chris Crowther" userId="b7567c76d9c832bc" providerId="LiveId" clId="{F5AEF02D-7E8C-4790-8CB7-B2C9562EFD06}" dt="2023-02-25T22:47:27.744" v="44"/>
        <pc:sldMkLst>
          <pc:docMk/>
          <pc:sldMk cId="2321396627" sldId="258"/>
        </pc:sldMkLst>
      </pc:sldChg>
      <pc:sldChg chg="ord">
        <pc:chgData name="Chris Crowther" userId="b7567c76d9c832bc" providerId="LiveId" clId="{F5AEF02D-7E8C-4790-8CB7-B2C9562EFD06}" dt="2023-02-25T22:49:10.518" v="57"/>
        <pc:sldMkLst>
          <pc:docMk/>
          <pc:sldMk cId="3916419999" sldId="259"/>
        </pc:sldMkLst>
      </pc:sldChg>
      <pc:sldChg chg="add del ord">
        <pc:chgData name="Chris Crowther" userId="b7567c76d9c832bc" providerId="LiveId" clId="{F5AEF02D-7E8C-4790-8CB7-B2C9562EFD06}" dt="2023-02-25T23:29:04.251" v="163"/>
        <pc:sldMkLst>
          <pc:docMk/>
          <pc:sldMk cId="1021610083" sldId="265"/>
        </pc:sldMkLst>
      </pc:sldChg>
      <pc:sldChg chg="add del ord">
        <pc:chgData name="Chris Crowther" userId="b7567c76d9c832bc" providerId="LiveId" clId="{F5AEF02D-7E8C-4790-8CB7-B2C9562EFD06}" dt="2023-02-25T23:29:36.920" v="165"/>
        <pc:sldMkLst>
          <pc:docMk/>
          <pc:sldMk cId="526831398" sldId="266"/>
        </pc:sldMkLst>
      </pc:sldChg>
      <pc:sldChg chg="add del ord">
        <pc:chgData name="Chris Crowther" userId="b7567c76d9c832bc" providerId="LiveId" clId="{F5AEF02D-7E8C-4790-8CB7-B2C9562EFD06}" dt="2023-02-25T23:16:54.470" v="152"/>
        <pc:sldMkLst>
          <pc:docMk/>
          <pc:sldMk cId="4149912316" sldId="267"/>
        </pc:sldMkLst>
      </pc:sldChg>
      <pc:sldChg chg="add del">
        <pc:chgData name="Chris Crowther" userId="b7567c76d9c832bc" providerId="LiveId" clId="{F5AEF02D-7E8C-4790-8CB7-B2C9562EFD06}" dt="2023-02-25T23:43:12.360" v="179" actId="47"/>
        <pc:sldMkLst>
          <pc:docMk/>
          <pc:sldMk cId="1081934026" sldId="268"/>
        </pc:sldMkLst>
      </pc:sldChg>
      <pc:sldChg chg="add del ord">
        <pc:chgData name="Chris Crowther" userId="b7567c76d9c832bc" providerId="LiveId" clId="{F5AEF02D-7E8C-4790-8CB7-B2C9562EFD06}" dt="2023-02-25T23:42:56.359" v="177"/>
        <pc:sldMkLst>
          <pc:docMk/>
          <pc:sldMk cId="652231761" sldId="269"/>
        </pc:sldMkLst>
      </pc:sldChg>
      <pc:sldChg chg="ord">
        <pc:chgData name="Chris Crowther" userId="b7567c76d9c832bc" providerId="LiveId" clId="{F5AEF02D-7E8C-4790-8CB7-B2C9562EFD06}" dt="2023-02-25T22:56:55.707" v="68"/>
        <pc:sldMkLst>
          <pc:docMk/>
          <pc:sldMk cId="642946554" sldId="272"/>
        </pc:sldMkLst>
      </pc:sldChg>
      <pc:sldChg chg="ord">
        <pc:chgData name="Chris Crowther" userId="b7567c76d9c832bc" providerId="LiveId" clId="{F5AEF02D-7E8C-4790-8CB7-B2C9562EFD06}" dt="2023-02-25T22:56:12.175" v="63"/>
        <pc:sldMkLst>
          <pc:docMk/>
          <pc:sldMk cId="4199400768" sldId="273"/>
        </pc:sldMkLst>
      </pc:sldChg>
      <pc:sldChg chg="del">
        <pc:chgData name="Chris Crowther" userId="b7567c76d9c832bc" providerId="LiveId" clId="{F5AEF02D-7E8C-4790-8CB7-B2C9562EFD06}" dt="2023-02-25T07:29:39.718" v="0" actId="2696"/>
        <pc:sldMkLst>
          <pc:docMk/>
          <pc:sldMk cId="3127088442" sldId="274"/>
        </pc:sldMkLst>
      </pc:sldChg>
      <pc:sldChg chg="modSp mod">
        <pc:chgData name="Chris Crowther" userId="b7567c76d9c832bc" providerId="LiveId" clId="{F5AEF02D-7E8C-4790-8CB7-B2C9562EFD06}" dt="2023-02-25T23:28:16.517" v="161" actId="1076"/>
        <pc:sldMkLst>
          <pc:docMk/>
          <pc:sldMk cId="4038052963" sldId="277"/>
        </pc:sldMkLst>
        <pc:picChg chg="mod">
          <ac:chgData name="Chris Crowther" userId="b7567c76d9c832bc" providerId="LiveId" clId="{F5AEF02D-7E8C-4790-8CB7-B2C9562EFD06}" dt="2023-02-25T23:28:16.517" v="161" actId="1076"/>
          <ac:picMkLst>
            <pc:docMk/>
            <pc:sldMk cId="4038052963" sldId="277"/>
            <ac:picMk id="5" creationId="{AA7C0941-1B40-7B33-CB8D-E7054C23D8FB}"/>
          </ac:picMkLst>
        </pc:picChg>
      </pc:sldChg>
      <pc:sldChg chg="del">
        <pc:chgData name="Chris Crowther" userId="b7567c76d9c832bc" providerId="LiveId" clId="{F5AEF02D-7E8C-4790-8CB7-B2C9562EFD06}" dt="2023-02-25T22:56:33.081" v="64" actId="2696"/>
        <pc:sldMkLst>
          <pc:docMk/>
          <pc:sldMk cId="4277523861" sldId="278"/>
        </pc:sldMkLst>
      </pc:sldChg>
      <pc:sldChg chg="add del ord">
        <pc:chgData name="Chris Crowther" userId="b7567c76d9c832bc" providerId="LiveId" clId="{F5AEF02D-7E8C-4790-8CB7-B2C9562EFD06}" dt="2023-02-25T23:16:40.766" v="150"/>
        <pc:sldMkLst>
          <pc:docMk/>
          <pc:sldMk cId="3498636930" sldId="281"/>
        </pc:sldMkLst>
      </pc:sldChg>
      <pc:sldChg chg="addSp modSp new mod ord">
        <pc:chgData name="Chris Crowther" userId="b7567c76d9c832bc" providerId="LiveId" clId="{F5AEF02D-7E8C-4790-8CB7-B2C9562EFD06}" dt="2023-02-25T23:31:19.247" v="169" actId="14100"/>
        <pc:sldMkLst>
          <pc:docMk/>
          <pc:sldMk cId="935783984" sldId="282"/>
        </pc:sldMkLst>
        <pc:picChg chg="add mod">
          <ac:chgData name="Chris Crowther" userId="b7567c76d9c832bc" providerId="LiveId" clId="{F5AEF02D-7E8C-4790-8CB7-B2C9562EFD06}" dt="2023-02-25T23:31:19.247" v="169" actId="14100"/>
          <ac:picMkLst>
            <pc:docMk/>
            <pc:sldMk cId="935783984" sldId="282"/>
            <ac:picMk id="3" creationId="{3429C15A-57A4-8F6D-D58E-7CF05F126EE2}"/>
          </ac:picMkLst>
        </pc:picChg>
      </pc:sldChg>
      <pc:sldChg chg="addSp modSp new mod">
        <pc:chgData name="Chris Crowther" userId="b7567c76d9c832bc" providerId="LiveId" clId="{F5AEF02D-7E8C-4790-8CB7-B2C9562EFD06}" dt="2023-02-25T23:04:51.321" v="105" actId="1076"/>
        <pc:sldMkLst>
          <pc:docMk/>
          <pc:sldMk cId="2516337754" sldId="283"/>
        </pc:sldMkLst>
        <pc:picChg chg="add mod">
          <ac:chgData name="Chris Crowther" userId="b7567c76d9c832bc" providerId="LiveId" clId="{F5AEF02D-7E8C-4790-8CB7-B2C9562EFD06}" dt="2023-02-25T23:04:51.321" v="105" actId="1076"/>
          <ac:picMkLst>
            <pc:docMk/>
            <pc:sldMk cId="2516337754" sldId="283"/>
            <ac:picMk id="3" creationId="{EFBA3762-D0C7-8A42-A77D-2D4DF670E62C}"/>
          </ac:picMkLst>
        </pc:picChg>
      </pc:sldChg>
      <pc:sldChg chg="addSp modSp new mod">
        <pc:chgData name="Chris Crowther" userId="b7567c76d9c832bc" providerId="LiveId" clId="{F5AEF02D-7E8C-4790-8CB7-B2C9562EFD06}" dt="2023-02-25T23:05:59.442" v="116" actId="1076"/>
        <pc:sldMkLst>
          <pc:docMk/>
          <pc:sldMk cId="3454508742" sldId="284"/>
        </pc:sldMkLst>
        <pc:picChg chg="add mod">
          <ac:chgData name="Chris Crowther" userId="b7567c76d9c832bc" providerId="LiveId" clId="{F5AEF02D-7E8C-4790-8CB7-B2C9562EFD06}" dt="2023-02-25T23:05:59.442" v="116" actId="1076"/>
          <ac:picMkLst>
            <pc:docMk/>
            <pc:sldMk cId="3454508742" sldId="284"/>
            <ac:picMk id="3" creationId="{58054E93-7D52-792B-AED2-586B260318CA}"/>
          </ac:picMkLst>
        </pc:picChg>
      </pc:sldChg>
      <pc:sldChg chg="addSp modSp new del ord">
        <pc:chgData name="Chris Crowther" userId="b7567c76d9c832bc" providerId="LiveId" clId="{F5AEF02D-7E8C-4790-8CB7-B2C9562EFD06}" dt="2023-02-25T23:17:53.695" v="157" actId="47"/>
        <pc:sldMkLst>
          <pc:docMk/>
          <pc:sldMk cId="3233955305" sldId="285"/>
        </pc:sldMkLst>
        <pc:picChg chg="add mod">
          <ac:chgData name="Chris Crowther" userId="b7567c76d9c832bc" providerId="LiveId" clId="{F5AEF02D-7E8C-4790-8CB7-B2C9562EFD06}" dt="2023-02-25T22:44:31.453" v="8"/>
          <ac:picMkLst>
            <pc:docMk/>
            <pc:sldMk cId="3233955305" sldId="285"/>
            <ac:picMk id="3" creationId="{616FF0DC-917E-82E8-420D-80CA07BA967A}"/>
          </ac:picMkLst>
        </pc:picChg>
      </pc:sldChg>
      <pc:sldChg chg="addSp modSp new del">
        <pc:chgData name="Chris Crowther" userId="b7567c76d9c832bc" providerId="LiveId" clId="{F5AEF02D-7E8C-4790-8CB7-B2C9562EFD06}" dt="2023-02-25T23:01:24.741" v="76" actId="2696"/>
        <pc:sldMkLst>
          <pc:docMk/>
          <pc:sldMk cId="3009659205" sldId="286"/>
        </pc:sldMkLst>
        <pc:picChg chg="add mod">
          <ac:chgData name="Chris Crowther" userId="b7567c76d9c832bc" providerId="LiveId" clId="{F5AEF02D-7E8C-4790-8CB7-B2C9562EFD06}" dt="2023-02-25T22:44:41.369" v="10"/>
          <ac:picMkLst>
            <pc:docMk/>
            <pc:sldMk cId="3009659205" sldId="286"/>
            <ac:picMk id="3" creationId="{103F9ABE-4BCE-6D71-6FC0-87D41216DB2A}"/>
          </ac:picMkLst>
        </pc:picChg>
      </pc:sldChg>
      <pc:sldChg chg="addSp modSp new mod ord">
        <pc:chgData name="Chris Crowther" userId="b7567c76d9c832bc" providerId="LiveId" clId="{F5AEF02D-7E8C-4790-8CB7-B2C9562EFD06}" dt="2023-02-25T23:01:12.474" v="75" actId="14100"/>
        <pc:sldMkLst>
          <pc:docMk/>
          <pc:sldMk cId="1560195462" sldId="287"/>
        </pc:sldMkLst>
        <pc:picChg chg="add mod">
          <ac:chgData name="Chris Crowther" userId="b7567c76d9c832bc" providerId="LiveId" clId="{F5AEF02D-7E8C-4790-8CB7-B2C9562EFD06}" dt="2023-02-25T23:01:12.474" v="75" actId="14100"/>
          <ac:picMkLst>
            <pc:docMk/>
            <pc:sldMk cId="1560195462" sldId="287"/>
            <ac:picMk id="3" creationId="{DCE52896-531C-CE4B-D3AB-7784282BF0C8}"/>
          </ac:picMkLst>
        </pc:picChg>
      </pc:sldChg>
      <pc:sldChg chg="addSp modSp new add del mod">
        <pc:chgData name="Chris Crowther" userId="b7567c76d9c832bc" providerId="LiveId" clId="{F5AEF02D-7E8C-4790-8CB7-B2C9562EFD06}" dt="2023-02-25T23:42:59.181" v="178" actId="47"/>
        <pc:sldMkLst>
          <pc:docMk/>
          <pc:sldMk cId="2777479472" sldId="288"/>
        </pc:sldMkLst>
        <pc:picChg chg="add mod">
          <ac:chgData name="Chris Crowther" userId="b7567c76d9c832bc" providerId="LiveId" clId="{F5AEF02D-7E8C-4790-8CB7-B2C9562EFD06}" dt="2023-02-25T23:17:44.085" v="156" actId="1076"/>
          <ac:picMkLst>
            <pc:docMk/>
            <pc:sldMk cId="2777479472" sldId="288"/>
            <ac:picMk id="3" creationId="{75BF1A01-81DE-2184-FEA2-72455B9B83AD}"/>
          </ac:picMkLst>
        </pc:picChg>
      </pc:sldChg>
      <pc:sldChg chg="addSp modSp new mod ord">
        <pc:chgData name="Chris Crowther" userId="b7567c76d9c832bc" providerId="LiveId" clId="{F5AEF02D-7E8C-4790-8CB7-B2C9562EFD06}" dt="2023-02-25T23:03:49.513" v="96" actId="1076"/>
        <pc:sldMkLst>
          <pc:docMk/>
          <pc:sldMk cId="580903088" sldId="289"/>
        </pc:sldMkLst>
        <pc:picChg chg="add mod">
          <ac:chgData name="Chris Crowther" userId="b7567c76d9c832bc" providerId="LiveId" clId="{F5AEF02D-7E8C-4790-8CB7-B2C9562EFD06}" dt="2023-02-25T23:03:49.513" v="96" actId="1076"/>
          <ac:picMkLst>
            <pc:docMk/>
            <pc:sldMk cId="580903088" sldId="289"/>
            <ac:picMk id="3" creationId="{D6A117E3-4793-885B-BC5C-E89FDE7EA677}"/>
          </ac:picMkLst>
        </pc:picChg>
      </pc:sldChg>
      <pc:sldChg chg="addSp modSp new add del">
        <pc:chgData name="Chris Crowther" userId="b7567c76d9c832bc" providerId="LiveId" clId="{F5AEF02D-7E8C-4790-8CB7-B2C9562EFD06}" dt="2023-02-25T23:17:19.532" v="153" actId="47"/>
        <pc:sldMkLst>
          <pc:docMk/>
          <pc:sldMk cId="4000801897" sldId="290"/>
        </pc:sldMkLst>
        <pc:picChg chg="add mod">
          <ac:chgData name="Chris Crowther" userId="b7567c76d9c832bc" providerId="LiveId" clId="{F5AEF02D-7E8C-4790-8CB7-B2C9562EFD06}" dt="2023-02-25T22:45:18.141" v="18"/>
          <ac:picMkLst>
            <pc:docMk/>
            <pc:sldMk cId="4000801897" sldId="290"/>
            <ac:picMk id="3" creationId="{C517FBEC-67EE-05A6-8171-89AC904B8258}"/>
          </ac:picMkLst>
        </pc:picChg>
      </pc:sldChg>
      <pc:sldChg chg="addSp modSp new mod ord">
        <pc:chgData name="Chris Crowther" userId="b7567c76d9c832bc" providerId="LiveId" clId="{F5AEF02D-7E8C-4790-8CB7-B2C9562EFD06}" dt="2023-02-25T23:06:25.607" v="119" actId="1076"/>
        <pc:sldMkLst>
          <pc:docMk/>
          <pc:sldMk cId="550658621" sldId="291"/>
        </pc:sldMkLst>
        <pc:picChg chg="add mod">
          <ac:chgData name="Chris Crowther" userId="b7567c76d9c832bc" providerId="LiveId" clId="{F5AEF02D-7E8C-4790-8CB7-B2C9562EFD06}" dt="2023-02-25T23:06:25.607" v="119" actId="1076"/>
          <ac:picMkLst>
            <pc:docMk/>
            <pc:sldMk cId="550658621" sldId="291"/>
            <ac:picMk id="3" creationId="{E7926A38-8216-E5C9-0605-6C829CAFEE1C}"/>
          </ac:picMkLst>
        </pc:picChg>
      </pc:sldChg>
      <pc:sldChg chg="addSp modSp new mod">
        <pc:chgData name="Chris Crowther" userId="b7567c76d9c832bc" providerId="LiveId" clId="{F5AEF02D-7E8C-4790-8CB7-B2C9562EFD06}" dt="2023-02-25T23:06:53.866" v="122" actId="1076"/>
        <pc:sldMkLst>
          <pc:docMk/>
          <pc:sldMk cId="2497787274" sldId="292"/>
        </pc:sldMkLst>
        <pc:picChg chg="add mod">
          <ac:chgData name="Chris Crowther" userId="b7567c76d9c832bc" providerId="LiveId" clId="{F5AEF02D-7E8C-4790-8CB7-B2C9562EFD06}" dt="2023-02-25T23:06:53.866" v="122" actId="1076"/>
          <ac:picMkLst>
            <pc:docMk/>
            <pc:sldMk cId="2497787274" sldId="292"/>
            <ac:picMk id="3" creationId="{F5D39C5F-C23A-1358-EAD6-ECFFE3DA7000}"/>
          </ac:picMkLst>
        </pc:picChg>
      </pc:sldChg>
      <pc:sldChg chg="addSp modSp new mod">
        <pc:chgData name="Chris Crowther" userId="b7567c76d9c832bc" providerId="LiveId" clId="{F5AEF02D-7E8C-4790-8CB7-B2C9562EFD06}" dt="2023-02-25T23:07:41.965" v="128" actId="14100"/>
        <pc:sldMkLst>
          <pc:docMk/>
          <pc:sldMk cId="3277811622" sldId="293"/>
        </pc:sldMkLst>
        <pc:picChg chg="add mod modCrop">
          <ac:chgData name="Chris Crowther" userId="b7567c76d9c832bc" providerId="LiveId" clId="{F5AEF02D-7E8C-4790-8CB7-B2C9562EFD06}" dt="2023-02-25T23:07:41.965" v="128" actId="14100"/>
          <ac:picMkLst>
            <pc:docMk/>
            <pc:sldMk cId="3277811622" sldId="293"/>
            <ac:picMk id="3" creationId="{B47E1C9C-C1C8-2E27-32B1-B87D01B90FE5}"/>
          </ac:picMkLst>
        </pc:picChg>
      </pc:sldChg>
      <pc:sldChg chg="addSp delSp modSp new mod">
        <pc:chgData name="Chris Crowther" userId="b7567c76d9c832bc" providerId="LiveId" clId="{F5AEF02D-7E8C-4790-8CB7-B2C9562EFD06}" dt="2023-02-25T23:08:19.392" v="133" actId="14100"/>
        <pc:sldMkLst>
          <pc:docMk/>
          <pc:sldMk cId="521236973" sldId="294"/>
        </pc:sldMkLst>
        <pc:graphicFrameChg chg="add del modGraphic">
          <ac:chgData name="Chris Crowther" userId="b7567c76d9c832bc" providerId="LiveId" clId="{F5AEF02D-7E8C-4790-8CB7-B2C9562EFD06}" dt="2023-02-25T23:07:58.770" v="130" actId="27309"/>
          <ac:graphicFrameMkLst>
            <pc:docMk/>
            <pc:sldMk cId="521236973" sldId="294"/>
            <ac:graphicFrameMk id="5" creationId="{0205D514-C006-07F4-094D-10367785A364}"/>
          </ac:graphicFrameMkLst>
        </pc:graphicFrameChg>
        <pc:picChg chg="add mod modCrop">
          <ac:chgData name="Chris Crowther" userId="b7567c76d9c832bc" providerId="LiveId" clId="{F5AEF02D-7E8C-4790-8CB7-B2C9562EFD06}" dt="2023-02-25T23:08:19.392" v="133" actId="14100"/>
          <ac:picMkLst>
            <pc:docMk/>
            <pc:sldMk cId="521236973" sldId="294"/>
            <ac:picMk id="3" creationId="{6C11B48C-9456-FF30-38B2-4DF554A6BBB0}"/>
          </ac:picMkLst>
        </pc:picChg>
      </pc:sldChg>
      <pc:sldChg chg="addSp modSp new mod">
        <pc:chgData name="Chris Crowther" userId="b7567c76d9c832bc" providerId="LiveId" clId="{F5AEF02D-7E8C-4790-8CB7-B2C9562EFD06}" dt="2023-02-25T23:08:35.637" v="135" actId="14100"/>
        <pc:sldMkLst>
          <pc:docMk/>
          <pc:sldMk cId="2363246192" sldId="295"/>
        </pc:sldMkLst>
        <pc:picChg chg="add mod">
          <ac:chgData name="Chris Crowther" userId="b7567c76d9c832bc" providerId="LiveId" clId="{F5AEF02D-7E8C-4790-8CB7-B2C9562EFD06}" dt="2023-02-25T23:08:35.637" v="135" actId="14100"/>
          <ac:picMkLst>
            <pc:docMk/>
            <pc:sldMk cId="2363246192" sldId="295"/>
            <ac:picMk id="3" creationId="{CA179763-6ABF-189A-9E2F-388FD94FD104}"/>
          </ac:picMkLst>
        </pc:picChg>
      </pc:sldChg>
      <pc:sldChg chg="addSp delSp modSp new mod">
        <pc:chgData name="Chris Crowther" userId="b7567c76d9c832bc" providerId="LiveId" clId="{F5AEF02D-7E8C-4790-8CB7-B2C9562EFD06}" dt="2023-02-25T23:09:05.158" v="138" actId="14100"/>
        <pc:sldMkLst>
          <pc:docMk/>
          <pc:sldMk cId="38808323" sldId="296"/>
        </pc:sldMkLst>
        <pc:picChg chg="add del mod">
          <ac:chgData name="Chris Crowther" userId="b7567c76d9c832bc" providerId="LiveId" clId="{F5AEF02D-7E8C-4790-8CB7-B2C9562EFD06}" dt="2023-02-25T22:46:37.301" v="31" actId="478"/>
          <ac:picMkLst>
            <pc:docMk/>
            <pc:sldMk cId="38808323" sldId="296"/>
            <ac:picMk id="3" creationId="{E2045B17-FD2A-FD6F-7534-1B4CFD1880AC}"/>
          </ac:picMkLst>
        </pc:picChg>
        <pc:picChg chg="add del mod">
          <ac:chgData name="Chris Crowther" userId="b7567c76d9c832bc" providerId="LiveId" clId="{F5AEF02D-7E8C-4790-8CB7-B2C9562EFD06}" dt="2023-02-25T22:46:42.171" v="33" actId="478"/>
          <ac:picMkLst>
            <pc:docMk/>
            <pc:sldMk cId="38808323" sldId="296"/>
            <ac:picMk id="5" creationId="{0AF7E0E2-6674-F5F4-D87F-4EA7733A2887}"/>
          </ac:picMkLst>
        </pc:picChg>
        <pc:picChg chg="add del mod">
          <ac:chgData name="Chris Crowther" userId="b7567c76d9c832bc" providerId="LiveId" clId="{F5AEF02D-7E8C-4790-8CB7-B2C9562EFD06}" dt="2023-02-25T22:46:48.479" v="35" actId="478"/>
          <ac:picMkLst>
            <pc:docMk/>
            <pc:sldMk cId="38808323" sldId="296"/>
            <ac:picMk id="7" creationId="{18E8E4B9-0657-F217-BA3F-B7BF8F4640D1}"/>
          </ac:picMkLst>
        </pc:picChg>
        <pc:picChg chg="add mod modCrop">
          <ac:chgData name="Chris Crowther" userId="b7567c76d9c832bc" providerId="LiveId" clId="{F5AEF02D-7E8C-4790-8CB7-B2C9562EFD06}" dt="2023-02-25T23:09:05.158" v="138" actId="14100"/>
          <ac:picMkLst>
            <pc:docMk/>
            <pc:sldMk cId="38808323" sldId="296"/>
            <ac:picMk id="9" creationId="{CD675DFB-594A-4CC1-F8D3-5C1511BB9305}"/>
          </ac:picMkLst>
        </pc:picChg>
      </pc:sldChg>
      <pc:sldChg chg="addSp modSp new del">
        <pc:chgData name="Chris Crowther" userId="b7567c76d9c832bc" providerId="LiveId" clId="{F5AEF02D-7E8C-4790-8CB7-B2C9562EFD06}" dt="2023-02-25T22:48:58.368" v="53" actId="2696"/>
        <pc:sldMkLst>
          <pc:docMk/>
          <pc:sldMk cId="1241380826" sldId="297"/>
        </pc:sldMkLst>
        <pc:picChg chg="add mod">
          <ac:chgData name="Chris Crowther" userId="b7567c76d9c832bc" providerId="LiveId" clId="{F5AEF02D-7E8C-4790-8CB7-B2C9562EFD06}" dt="2023-02-25T22:47:04.224" v="38"/>
          <ac:picMkLst>
            <pc:docMk/>
            <pc:sldMk cId="1241380826" sldId="297"/>
            <ac:picMk id="3" creationId="{BE8BADC9-0E6C-4D1C-6D8B-0CE9E3A6676D}"/>
          </ac:picMkLst>
        </pc:picChg>
      </pc:sldChg>
      <pc:sldChg chg="new del">
        <pc:chgData name="Chris Crowther" userId="b7567c76d9c832bc" providerId="LiveId" clId="{F5AEF02D-7E8C-4790-8CB7-B2C9562EFD06}" dt="2023-02-25T23:42:33.323" v="173" actId="680"/>
        <pc:sldMkLst>
          <pc:docMk/>
          <pc:sldMk cId="3760068921" sldId="29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8E5BF-278B-262B-A5E2-50D164F3D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61FF4-46F0-121C-3519-836921A4A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82223-9604-E077-DF1C-B2A1151C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3C845-5364-B69D-9D4C-36C70D56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18E66-BFBF-2402-785E-8C23E8C0A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9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CC7A3-21EE-79D8-D4D0-379129392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99885-1347-D314-1CE6-A2EC3F673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D4A7F-EA5D-75AE-028F-8714C9CC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44B86-F648-73B6-315D-8FF7543EA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224F8-59DB-9A2B-E622-040AF3374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12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7D87B-D127-F24B-EE24-206441BD7B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1FBA07-FA95-D167-9A00-253689F55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8F03D-CF84-F071-C113-5D4879A3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2FC6C-8B76-F4FD-DF14-C5B1250B7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AF8BE-CB58-2B18-1E02-85A925C76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1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02E95-770E-AD7C-5A01-E3DF774DB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4C555-D800-8B8B-494B-DCCAA35E2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6C021-3D25-7BB6-1644-D036D0A75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F107C-22D3-FDA3-DCF4-18F8C6A0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CACA4-FF2C-E793-292F-8F0A23071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BC9FA-C9FC-E5EE-D1F2-97D4F965C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F72D1-4C73-332B-3B61-CCC9E4B19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61CD9-0F6E-BBB4-7948-F4E1479E0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86236-2994-F8BA-0F02-865F55FAC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FA683-D50E-3263-FC76-3F55E6292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27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BD17A-6352-801E-C529-CEBDAADD0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DCDC5-280D-7E23-D26E-B6A6D097E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91DA5-49AB-EC4D-638D-46EE7FFE4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082F0E-7B99-9FB5-5749-D3BF2749C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0DF30-A5FE-03C7-15C7-4CAD9D8C8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C8340-DE0F-5BB1-2948-63F0030A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7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7D8C2-F988-19F0-5228-9CCC39B14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FBCE0-E2D5-9A0E-A3E2-3103086F4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7088B-B3B7-C037-CF51-B83C61252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6C3CE-7E74-49DF-9447-8A9E42E84B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57F6BA-F62A-EE59-AAD9-CF010DB895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00BD91-E334-75D9-85C8-50BE3227B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6F415E-7569-0436-B63B-20B612AFF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7B0466-9A67-4872-D9FB-5342091F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4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6CC2A-3DF3-BB4B-4C50-FD04CE674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6FBFC2-09CD-FAB4-5EC6-B629AD8E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A3E0-0DEB-6B29-15C2-1FFC39474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757D2-5BB1-7598-B949-909276655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7B5AF8-C728-5459-098C-2E31E6761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AD769D-9F38-B5B8-FF86-8FE4AA9A5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844E5-0774-EF7B-A1BC-E7843ADC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3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99A6-216E-075E-61BC-D2794E9E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90C4A-DBE6-3EC7-7813-45A2934BE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D47E81-4B13-A767-46C5-BDC89E970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D2645-29D9-126E-6092-2B30A700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838EF-84EC-7D27-88E5-99125703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440D1-6CE6-9815-F201-1850E014D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78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F4A63-52EF-D853-3538-7DA372DC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F9F9A7-E4E4-CF5B-AE43-6796837933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1090B-CB93-00E5-542C-F1D3CB5BD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DC609-0333-C22D-1012-20D9BBED5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DCD6-FA86-453A-8B55-52266CBA2A22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3BC3F-394A-46F6-8EDD-2F477B83A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7E105A-D7DF-EC15-AC2A-6252384FC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9DDE25-10B9-D1AA-DEA9-EB411A2DA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96A38-A76E-E274-EC88-9F698053F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AE1A3-E0CA-B8E3-CDAC-D202C68AF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2DCD6-FA86-453A-8B55-52266CBA2A22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2B02F-6CE5-953A-1758-20106461F0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9573C-DCD1-5ADD-2618-68517D9F6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C2E7B-05D5-491F-B5E6-BE861A7E1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93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webp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CDC6-B171-1FFA-0497-88EB13511B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7DE6A-D8B6-4B81-6C17-27073F9505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statue in front of a building">
            <a:extLst>
              <a:ext uri="{FF2B5EF4-FFF2-40B4-BE49-F238E27FC236}">
                <a16:creationId xmlns:a16="http://schemas.microsoft.com/office/drawing/2014/main" id="{4C81FBEC-A663-5CC3-245B-49F827CB1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42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391885-AB3C-13C3-D4E5-038B8864EC10}"/>
              </a:ext>
            </a:extLst>
          </p:cNvPr>
          <p:cNvSpPr txBox="1"/>
          <p:nvPr/>
        </p:nvSpPr>
        <p:spPr>
          <a:xfrm>
            <a:off x="945930" y="538371"/>
            <a:ext cx="33317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Freedom, </a:t>
            </a:r>
          </a:p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Liberty, </a:t>
            </a:r>
          </a:p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Fraternity.</a:t>
            </a:r>
            <a:endParaRPr lang="en-GB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Music">
            <a:hlinkClick r:id="" action="ppaction://media"/>
            <a:extLst>
              <a:ext uri="{FF2B5EF4-FFF2-40B4-BE49-F238E27FC236}">
                <a16:creationId xmlns:a16="http://schemas.microsoft.com/office/drawing/2014/main" id="{A4B2DC66-AA19-51C7-E0CD-7FBCA695D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118" y="6900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7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926A38-8216-E5C9-0605-6C829CAFE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295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D39C5F-C23A-1358-EAD6-ECFFE3DA7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5858"/>
            <a:ext cx="12192000" cy="1171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8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DED05-189A-28A5-8EC8-8F2A38025B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4548E-55B2-59DB-293D-D2783D402B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6CED64B5-6584-105C-7172-73D4C592F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B7128-3F4E-3E04-EA22-BB3A07BDB2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F0B2ED-035A-C012-3ADC-A1F3A4B43F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marching&#10;&#10;Description automatically generated with low confidence">
            <a:extLst>
              <a:ext uri="{FF2B5EF4-FFF2-40B4-BE49-F238E27FC236}">
                <a16:creationId xmlns:a16="http://schemas.microsoft.com/office/drawing/2014/main" id="{0B68F849-03DA-C552-087D-3E9A0B55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43001"/>
            <a:ext cx="12281647" cy="921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1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7E1C9C-C1C8-2E27-32B1-B87D01B90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01"/>
          <a:stretch/>
        </p:blipFill>
        <p:spPr>
          <a:xfrm>
            <a:off x="0" y="0"/>
            <a:ext cx="12192000" cy="843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1B48C-9456-FF30-38B2-4DF554A6B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1"/>
          <a:stretch/>
        </p:blipFill>
        <p:spPr>
          <a:xfrm>
            <a:off x="0" y="0"/>
            <a:ext cx="12192000" cy="1298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179763-6ABF-189A-9E2F-388FD94FD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675DFB-594A-4CC1-F8D3-5C1511BB93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91"/>
          <a:stretch/>
        </p:blipFill>
        <p:spPr>
          <a:xfrm>
            <a:off x="0" y="0"/>
            <a:ext cx="12192000" cy="94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97DFF-E4BD-90CE-3DB7-EEB08BC9A8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3E29E-957E-5613-4CA0-FEC10804DE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44974-9CC3-30E1-1F85-7FD17C18A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4" y="-1"/>
            <a:ext cx="12235543" cy="688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38F5-05AD-FD10-4FCC-1D75EAFE27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46940D-6C83-6C36-6AA9-4DCD7AB90B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8C845448-7AA4-4157-B87F-48808E4FB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65" y="-1264024"/>
            <a:ext cx="12434047" cy="932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7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29C15A-57A4-8F6D-D58E-7CF05F126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FF1C-A484-916F-F51A-34F14595F0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F8360-70CB-EA2F-A453-BCE09E53E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standing behind boxes&#10;&#10;Description automatically generated with low confidence">
            <a:extLst>
              <a:ext uri="{FF2B5EF4-FFF2-40B4-BE49-F238E27FC236}">
                <a16:creationId xmlns:a16="http://schemas.microsoft.com/office/drawing/2014/main" id="{997F500A-5BA1-1CD3-D369-33E6C32C7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15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7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08D9-A744-BD9A-60BE-A2E5A47545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E01517-6CD6-45B5-088D-116BDA1854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C0941-1B40-7B33-CB8D-E7054C23D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0200"/>
            <a:ext cx="12192000" cy="16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4CA5A-AC81-8417-541E-EB0940FC64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8AC2FC-277A-2A34-6C07-5500736C31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holding flags&#10;&#10;Description automatically generated with medium confidence">
            <a:extLst>
              <a:ext uri="{FF2B5EF4-FFF2-40B4-BE49-F238E27FC236}">
                <a16:creationId xmlns:a16="http://schemas.microsoft.com/office/drawing/2014/main" id="{29DF874A-1172-E9B7-DD24-B907754B2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969"/>
            <a:ext cx="12425081" cy="79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0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F9005-502D-94CA-AE13-0FB12C7BF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D45AC-7072-71A0-6763-95FF8C1184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2A481FC7-F61C-64FC-C6A9-6389A66E7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594"/>
            <a:ext cx="12192000" cy="72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4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B5957-5D38-DC65-205E-FA1938DA03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DFA46C-C109-F26B-0ADB-D762AE81D5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posing in front of a bus&#10;&#10;Description automatically generated">
            <a:extLst>
              <a:ext uri="{FF2B5EF4-FFF2-40B4-BE49-F238E27FC236}">
                <a16:creationId xmlns:a16="http://schemas.microsoft.com/office/drawing/2014/main" id="{88B8A686-21C9-EDA9-043C-51E14E088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D72D-2D10-ABBD-DD32-3691AD71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4E7BF9-67F0-01A2-D18E-EC7BF75ED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6" b="-1514"/>
          <a:stretch/>
        </p:blipFill>
        <p:spPr>
          <a:xfrm>
            <a:off x="0" y="-751114"/>
            <a:ext cx="12192000" cy="12303584"/>
          </a:xfrm>
        </p:spPr>
      </p:pic>
    </p:spTree>
    <p:extLst>
      <p:ext uri="{BB962C8B-B14F-4D97-AF65-F5344CB8AC3E}">
        <p14:creationId xmlns:p14="http://schemas.microsoft.com/office/powerpoint/2010/main" val="236594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9DC5-4DA7-437D-5625-D1D89D9211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DCCD4D-2E06-F1B3-4C5E-8F9A43A88D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FB099475-3B3D-8F4D-8C8A-7BF52835B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8" y="-4387945"/>
            <a:ext cx="12747812" cy="1699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3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6C2A8-BE21-3D20-DF89-526132502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`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C16FF-64FC-920B-3774-FA995AC3FE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text, truck, person, outdoor&#10;&#10;Description automatically generated">
            <a:extLst>
              <a:ext uri="{FF2B5EF4-FFF2-40B4-BE49-F238E27FC236}">
                <a16:creationId xmlns:a16="http://schemas.microsoft.com/office/drawing/2014/main" id="{76336A3B-37B5-15B2-096C-32D11C432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6" y="-969239"/>
            <a:ext cx="12299576" cy="872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5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8EF2E-99CE-5F81-94E2-2D1E53FA1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C67253-ECB8-2BB9-8502-90D3580EA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-515" r="-17848" b="7658"/>
          <a:stretch/>
        </p:blipFill>
        <p:spPr>
          <a:xfrm>
            <a:off x="0" y="0"/>
            <a:ext cx="16125847" cy="6857999"/>
          </a:xfrm>
        </p:spPr>
      </p:pic>
    </p:spTree>
    <p:extLst>
      <p:ext uri="{BB962C8B-B14F-4D97-AF65-F5344CB8AC3E}">
        <p14:creationId xmlns:p14="http://schemas.microsoft.com/office/powerpoint/2010/main" val="31090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9E8E5-3446-79C7-356B-C827ADAFD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8125F-8197-8895-C9D9-4E13D1ACB4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A8174D8-006C-6D14-74AB-4B7EE7828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94" y="0"/>
            <a:ext cx="123419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2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63498-A1BD-8252-3AE2-C872ED7EAA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A0441-BFC4-466D-44EE-1CBC98F504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8F97E3-AD0F-2BE4-2B2B-7E3832312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50316"/>
            <a:ext cx="12192000" cy="16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A9146-621C-5EF9-1255-C2357EAAD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8982A-627F-B0E0-2D03-688D685C27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standing next to a van with boxe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C948FF36-78A1-E5C5-9DCE-47421FC4B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5789"/>
            <a:ext cx="12290612" cy="1625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4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35AB7-96C3-CD3A-2FD9-E4448E9D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D6A5E6-9F3A-FE43-1C8E-B357C80AB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367"/>
          <a:stretch/>
        </p:blipFill>
        <p:spPr>
          <a:xfrm>
            <a:off x="-1017413" y="0"/>
            <a:ext cx="13786355" cy="7754824"/>
          </a:xfrm>
        </p:spPr>
      </p:pic>
    </p:spTree>
    <p:extLst>
      <p:ext uri="{BB962C8B-B14F-4D97-AF65-F5344CB8AC3E}">
        <p14:creationId xmlns:p14="http://schemas.microsoft.com/office/powerpoint/2010/main" val="349863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3F6FA-3337-1EED-7877-6208E7D90C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9312A3-6553-831F-9408-C839B25E3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holding flags&#10;&#10;Description automatically generated with medium confidence">
            <a:extLst>
              <a:ext uri="{FF2B5EF4-FFF2-40B4-BE49-F238E27FC236}">
                <a16:creationId xmlns:a16="http://schemas.microsoft.com/office/drawing/2014/main" id="{6DD37438-7366-9115-3A69-565418F7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1" y="-1170839"/>
            <a:ext cx="12389223" cy="91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0A95-A72C-3212-0550-CAFBB5685F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B189EB94-D9D3-851A-F56B-F8C8634EF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85" y="1000498"/>
            <a:ext cx="12355785" cy="337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588497-2851-51CF-7EC4-397575675226}"/>
              </a:ext>
            </a:extLst>
          </p:cNvPr>
          <p:cNvSpPr txBox="1"/>
          <p:nvPr/>
        </p:nvSpPr>
        <p:spPr>
          <a:xfrm>
            <a:off x="2517887" y="4580293"/>
            <a:ext cx="6673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Humanity WILL Prevail</a:t>
            </a:r>
            <a:endParaRPr lang="en-GB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072114-BB89-625F-E0BF-632EAB829F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" t="2500" r="40525"/>
          <a:stretch/>
        </p:blipFill>
        <p:spPr>
          <a:xfrm>
            <a:off x="6096000" y="-97312"/>
            <a:ext cx="6446241" cy="6955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7E6170-3B17-1CD7-DA38-A878EF88B5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19BA1-A085-B868-5D2D-904781C2C9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05E02D-840E-34AF-0E92-1DEC513DE792}"/>
              </a:ext>
            </a:extLst>
          </p:cNvPr>
          <p:cNvSpPr txBox="1"/>
          <p:nvPr/>
        </p:nvSpPr>
        <p:spPr>
          <a:xfrm>
            <a:off x="98611" y="258831"/>
            <a:ext cx="5199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Humanity will Prevail – True Leaders are Immortal </a:t>
            </a:r>
            <a:endParaRPr lang="en-GB" sz="36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DEF7D-AF61-E21D-DEF6-A185E96F1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7"/>
            <a:ext cx="6446241" cy="695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A3762-D0C7-8A42-A77D-2D4DF670E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168" y="-3488087"/>
            <a:ext cx="14369858" cy="1094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54E93-7D52-792B-AED2-586B26031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" y="-3423612"/>
            <a:ext cx="12067853" cy="1609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52896-531C-CE4B-D3AB-7784282BF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2247"/>
            <a:ext cx="12317505" cy="923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A117E3-4793-885B-BC5C-E89FDE7EA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0158"/>
            <a:ext cx="12192000" cy="1114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0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EECBC-809F-DCC8-8415-BEA16FB788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C7EE1-1876-55AA-5024-1966E92C46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holding flags&#10;&#10;Description automatically generated">
            <a:extLst>
              <a:ext uri="{FF2B5EF4-FFF2-40B4-BE49-F238E27FC236}">
                <a16:creationId xmlns:a16="http://schemas.microsoft.com/office/drawing/2014/main" id="{5B538904-3B58-95DD-373D-0E33769C0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47" y="-1210235"/>
            <a:ext cx="12281647" cy="921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3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</Words>
  <Application>Microsoft Office PowerPoint</Application>
  <PresentationFormat>Widescreen</PresentationFormat>
  <Paragraphs>6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Crowther</dc:creator>
  <cp:lastModifiedBy>Chris Crowther</cp:lastModifiedBy>
  <cp:revision>4</cp:revision>
  <dcterms:created xsi:type="dcterms:W3CDTF">2023-02-13T21:18:06Z</dcterms:created>
  <dcterms:modified xsi:type="dcterms:W3CDTF">2023-02-25T23:43:15Z</dcterms:modified>
</cp:coreProperties>
</file>